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086" r:id="rId2"/>
    <p:sldId id="2097" r:id="rId3"/>
    <p:sldId id="2099" r:id="rId4"/>
    <p:sldId id="2100" r:id="rId5"/>
    <p:sldId id="2101" r:id="rId6"/>
    <p:sldId id="210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Pasian’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Thubu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Open Bible for the World 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 119:105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Henry Melville King, 1838-</a:t>
            </a:r>
          </a:p>
          <a:p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Bb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16321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ding Lai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kipeei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kizeel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thang hen!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99185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24103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Pasian’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kammal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ah;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mite,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tunpih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1706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Kiliahzo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bang hi;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6834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26389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Pa’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maitangah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maisakna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mangthang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thangsak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03652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26389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Lunggimte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tawldamsak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hehnem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lungvaite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guan hi,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silhsak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66693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190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197. Leitung ading  Pasian’ Thubu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10</cp:revision>
  <dcterms:created xsi:type="dcterms:W3CDTF">2018-12-14T14:08:08Z</dcterms:created>
  <dcterms:modified xsi:type="dcterms:W3CDTF">2018-12-15T10:34:54Z</dcterms:modified>
</cp:coreProperties>
</file>